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2"/>
  </p:handoutMasterIdLst>
  <p:sldIdLst>
    <p:sldId id="263" r:id="rId2"/>
    <p:sldId id="264" r:id="rId3"/>
    <p:sldId id="265" r:id="rId4"/>
    <p:sldId id="271" r:id="rId5"/>
    <p:sldId id="272" r:id="rId6"/>
    <p:sldId id="284" r:id="rId7"/>
    <p:sldId id="285" r:id="rId8"/>
    <p:sldId id="266" r:id="rId9"/>
    <p:sldId id="273" r:id="rId10"/>
    <p:sldId id="274" r:id="rId11"/>
    <p:sldId id="286" r:id="rId12"/>
    <p:sldId id="294" r:id="rId13"/>
    <p:sldId id="289" r:id="rId14"/>
    <p:sldId id="288" r:id="rId15"/>
    <p:sldId id="290" r:id="rId16"/>
    <p:sldId id="291" r:id="rId17"/>
    <p:sldId id="292" r:id="rId18"/>
    <p:sldId id="293" r:id="rId19"/>
    <p:sldId id="287" r:id="rId20"/>
    <p:sldId id="269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F5D"/>
    <a:srgbClr val="2D326E"/>
    <a:srgbClr val="D5E9EE"/>
    <a:srgbClr val="A2CADF"/>
    <a:srgbClr val="2590A3"/>
    <a:srgbClr val="1084C6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5" autoAdjust="0"/>
    <p:restoredTop sz="94695" autoAdjust="0"/>
  </p:normalViewPr>
  <p:slideViewPr>
    <p:cSldViewPr snapToGrid="0" snapToObjects="1">
      <p:cViewPr varScale="1">
        <p:scale>
          <a:sx n="105" d="100"/>
          <a:sy n="105" d="100"/>
        </p:scale>
        <p:origin x="120" y="420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  <a:blipFill>
            <a:blip r:embed="rId3">
              <a:alphaModFix amt="25000"/>
            </a:blip>
            <a:tile tx="0" ty="0" sx="100000" sy="100000" flip="none" algn="tl"/>
          </a:blipFill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0" y="797003"/>
            <a:ext cx="7840320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cs typeface="Segoe"/>
              </a:defRPr>
            </a:lvl1pPr>
          </a:lstStyle>
          <a:p>
            <a:r>
              <a:rPr lang="en-US" dirty="0"/>
              <a:t>PowerShell security and threat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750" y="3221383"/>
            <a:ext cx="5648935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Jaap Brasser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6775449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&lt;</a:t>
            </a:r>
            <a:r>
              <a:rPr lang="en-US" dirty="0" err="1">
                <a:latin typeface="Segoe UI Light" panose="020B0502040204020203" pitchFamily="34" charset="0"/>
              </a:rPr>
              <a:t>Titel</a:t>
            </a:r>
            <a:r>
              <a:rPr lang="en-US" dirty="0">
                <a:latin typeface="Segoe UI Light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354238"/>
            <a:ext cx="6775449" cy="355342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Tekst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3348557" y="978477"/>
            <a:ext cx="4501902" cy="360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E347F"/>
                </a:solidFill>
                <a:latin typeface="+mj-lt"/>
                <a:ea typeface="+mj-ea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 Brasser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Blogger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JaapBrasser.com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Magazine</a:t>
            </a: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Speaker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Conference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Dutch PowerShell User Group</a:t>
            </a:r>
          </a:p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50" y="978476"/>
            <a:ext cx="2573839" cy="2573839"/>
          </a:xfrm>
          <a:prstGeom prst="rect">
            <a:avLst/>
          </a:prstGeom>
        </p:spPr>
      </p:pic>
      <p:pic>
        <p:nvPicPr>
          <p:cNvPr id="6" name="Afbeelding 6" descr="twit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" y="355231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itel 1"/>
          <p:cNvSpPr txBox="1">
            <a:spLocks/>
          </p:cNvSpPr>
          <p:nvPr userDrawn="1"/>
        </p:nvSpPr>
        <p:spPr>
          <a:xfrm>
            <a:off x="914778" y="3567523"/>
            <a:ext cx="2073673" cy="364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1pPr>
          </a:lstStyle>
          <a:p>
            <a:r>
              <a:rPr lang="nl-NL" sz="2000" kern="1200" dirty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000" kern="1200" dirty="0" err="1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000" kern="1200" dirty="0">
              <a:solidFill>
                <a:srgbClr val="1E34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6775449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>
                <a:latin typeface="Segoe UI Light" panose="020B0502040204020203" pitchFamily="34" charset="0"/>
              </a:rPr>
              <a:t>Agenda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6775449" cy="3553428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marL="0" indent="0">
              <a:buNone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 Windows Defender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3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49568" y="376238"/>
            <a:ext cx="6950828" cy="451985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1BF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69"/>
            <a:ext cx="9141289" cy="51434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1" y="411163"/>
            <a:ext cx="7006944" cy="368627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Tussenslide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8" name="Rechthoek 7"/>
          <p:cNvSpPr/>
          <p:nvPr userDrawn="1"/>
        </p:nvSpPr>
        <p:spPr>
          <a:xfrm>
            <a:off x="8066680" y="401927"/>
            <a:ext cx="1126347" cy="25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3537" y="337427"/>
            <a:ext cx="292100" cy="381000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7878618" y="39712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>
                <a:solidFill>
                  <a:srgbClr val="A1BF5D"/>
                </a:solidFill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103101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1287" cy="51434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8282974" cy="857250"/>
          </a:xfrm>
        </p:spPr>
        <p:txBody>
          <a:bodyPr anchor="t">
            <a:noAutofit/>
          </a:bodyPr>
          <a:lstStyle>
            <a:lvl1pPr>
              <a:defRPr sz="2800" baseline="0"/>
            </a:lvl1pPr>
          </a:lstStyle>
          <a:p>
            <a:r>
              <a:rPr lang="nl-NL" dirty="0"/>
              <a:t>Experts Live 2015 wordt mede mogelijk gemaakt door:</a:t>
            </a:r>
          </a:p>
        </p:txBody>
      </p:sp>
    </p:spTree>
    <p:extLst>
      <p:ext uri="{BB962C8B-B14F-4D97-AF65-F5344CB8AC3E}">
        <p14:creationId xmlns:p14="http://schemas.microsoft.com/office/powerpoint/2010/main" val="166987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9749" y="887509"/>
            <a:ext cx="7412058" cy="441614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accent3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</a:t>
            </a:r>
            <a:r>
              <a:rPr lang="en-US" dirty="0" err="1">
                <a:latin typeface="Segoe UI Light" panose="020B0502040204020203" pitchFamily="34" charset="0"/>
              </a:rPr>
              <a:t>Volgende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sessie</a:t>
            </a:r>
            <a:r>
              <a:rPr lang="en-US" dirty="0">
                <a:latin typeface="Segoe UI Light" panose="020B0502040204020203" pitchFamily="34" charset="0"/>
              </a:rPr>
              <a:t> 00:00 – 00:00&gt;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9750" y="1412787"/>
            <a:ext cx="7412057" cy="1874422"/>
          </a:xfrm>
        </p:spPr>
        <p:txBody>
          <a:bodyPr anchor="ctr">
            <a:normAutofit/>
          </a:bodyPr>
          <a:lstStyle>
            <a:lvl1pPr marL="0" indent="0">
              <a:buNone/>
              <a:defRPr sz="40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Titel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van </a:t>
            </a:r>
            <a:r>
              <a:rPr lang="en-US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volgende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sessie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539749" y="3394023"/>
            <a:ext cx="7412058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</a:t>
            </a:r>
            <a:r>
              <a:rPr lang="en-US" dirty="0" err="1">
                <a:latin typeface="Segoe UI Light" panose="020B0502040204020203" pitchFamily="34" charset="0"/>
              </a:rPr>
              <a:t>Naam</a:t>
            </a:r>
            <a:r>
              <a:rPr lang="en-US" dirty="0">
                <a:latin typeface="Segoe UI Light" panose="020B0502040204020203" pitchFamily="34" charset="0"/>
              </a:rPr>
              <a:t> van </a:t>
            </a:r>
            <a:r>
              <a:rPr lang="en-US" dirty="0" err="1">
                <a:latin typeface="Segoe UI Light" panose="020B0502040204020203" pitchFamily="34" charset="0"/>
              </a:rPr>
              <a:t>spreker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volgende</a:t>
            </a:r>
            <a:r>
              <a:rPr lang="en-US" dirty="0">
                <a:latin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</a:rPr>
              <a:t>sessie</a:t>
            </a:r>
            <a:r>
              <a:rPr lang="en-US" dirty="0">
                <a:latin typeface="Segoe UI Light" panose="020B0502040204020203" pitchFamily="34" charset="0"/>
              </a:rPr>
              <a:t>&gt;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04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406690"/>
            <a:ext cx="691434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301170"/>
            <a:ext cx="6914346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7878618" y="39009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>
                <a:solidFill>
                  <a:schemeClr val="bg1"/>
                </a:solidFill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6" r:id="rId4"/>
    <p:sldLayoutId id="2147483651" r:id="rId5"/>
    <p:sldLayoutId id="2147483652" r:id="rId6"/>
    <p:sldLayoutId id="2147483655" r:id="rId7"/>
    <p:sldLayoutId id="2147483653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rgbClr val="93C5DA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" userDrawn="1">
          <p15:clr>
            <a:srgbClr val="F26B43"/>
          </p15:clr>
        </p15:guide>
        <p15:guide id="2" pos="3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49" y="797003"/>
            <a:ext cx="8442325" cy="2281863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Using </a:t>
            </a:r>
            <a:r>
              <a:rPr lang="en-US" b="1" dirty="0">
                <a:solidFill>
                  <a:schemeClr val="tx1"/>
                </a:solidFill>
              </a:rPr>
              <a:t>PowerShell to defeat malware</a:t>
            </a:r>
            <a:endParaRPr lang="nl-NL" b="1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1" dirty="0">
                <a:solidFill>
                  <a:schemeClr val="tx1"/>
                </a:solidFill>
              </a:rPr>
              <a:t>Jaap Brasser</a:t>
            </a:r>
          </a:p>
        </p:txBody>
      </p:sp>
    </p:spTree>
    <p:extLst>
      <p:ext uri="{BB962C8B-B14F-4D97-AF65-F5344CB8AC3E}">
        <p14:creationId xmlns:p14="http://schemas.microsoft.com/office/powerpoint/2010/main" val="8435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411163"/>
            <a:ext cx="7804150" cy="8572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Trojan infection on critical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51750" cy="3553428"/>
          </a:xfrm>
        </p:spPr>
        <p:txBody>
          <a:bodyPr>
            <a:normAutofit/>
          </a:bodyPr>
          <a:lstStyle/>
          <a:p>
            <a:pPr marL="354012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Name of the Trojan</a:t>
            </a:r>
          </a:p>
          <a:p>
            <a:pPr marL="354012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Generic description of its capabilities</a:t>
            </a:r>
          </a:p>
          <a:p>
            <a:pPr marL="354012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List of potential infected files</a:t>
            </a:r>
          </a:p>
          <a:p>
            <a:pPr marL="354012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A VLAN to which the Trojan was most likely contained</a:t>
            </a:r>
          </a:p>
        </p:txBody>
      </p:sp>
    </p:spTree>
    <p:extLst>
      <p:ext uri="{BB962C8B-B14F-4D97-AF65-F5344CB8AC3E}">
        <p14:creationId xmlns:p14="http://schemas.microsoft.com/office/powerpoint/2010/main" val="272601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49" y="411163"/>
            <a:ext cx="8518525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Ransomware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51750" cy="3553428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026" name="Picture 2" descr="https://blog.avira.com/wp-content/uploads/2016/08/your-money-or-your-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93" y="1654386"/>
            <a:ext cx="6473263" cy="295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0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 environment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09642" y="3665637"/>
            <a:ext cx="3131124" cy="775202"/>
          </a:xfrm>
        </p:spPr>
        <p:txBody>
          <a:bodyPr/>
          <a:lstStyle/>
          <a:p>
            <a:r>
              <a:rPr lang="en-US" dirty="0"/>
              <a:t>Windows 10</a:t>
            </a:r>
          </a:p>
        </p:txBody>
      </p:sp>
      <p:pic>
        <p:nvPicPr>
          <p:cNvPr id="6" name="Picture 2" descr="Image result for client computer 80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2" y="1626525"/>
            <a:ext cx="2482597" cy="18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erver 1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08" y="1188185"/>
            <a:ext cx="1798704" cy="273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587108" y="3977658"/>
            <a:ext cx="3131124" cy="77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1112" indent="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Lucida Grande"/>
              <a:buNone/>
              <a:tabLst/>
              <a:defRPr sz="3000" kern="1200">
                <a:solidFill>
                  <a:srgbClr val="1E347F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1BF5D"/>
              </a:buClr>
              <a:buSzPct val="125000"/>
              <a:buFont typeface="Lucida Grande"/>
              <a:buChar char="■"/>
              <a:defRPr sz="2800" kern="120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1BF5D"/>
              </a:buClr>
              <a:buSzPct val="125000"/>
              <a:buFont typeface="Lucida Grande"/>
              <a:buChar char="■"/>
              <a:defRPr sz="2400" kern="120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1BF5D"/>
              </a:buClr>
              <a:buSzPct val="125000"/>
              <a:buFont typeface="Lucida Grande"/>
              <a:buChar char="■"/>
              <a:defRPr sz="2000" kern="120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1BF5D"/>
              </a:buClr>
              <a:buSzPct val="125000"/>
              <a:buFont typeface="Lucida Grande"/>
              <a:buChar char="■"/>
              <a:defRPr sz="2000" kern="120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2016</a:t>
            </a:r>
          </a:p>
        </p:txBody>
      </p:sp>
    </p:spTree>
    <p:extLst>
      <p:ext uri="{BB962C8B-B14F-4D97-AF65-F5344CB8AC3E}">
        <p14:creationId xmlns:p14="http://schemas.microsoft.com/office/powerpoint/2010/main" val="67214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413" y="136525"/>
            <a:ext cx="11568418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Demo – Start encrypting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5" y="1525587"/>
            <a:ext cx="6869709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0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411163"/>
            <a:ext cx="7804150" cy="85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Demo Summary</a:t>
            </a:r>
            <a:endParaRPr 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51750" cy="3553428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Showed the outline of a basic </a:t>
            </a:r>
            <a:r>
              <a:rPr lang="en-US" sz="2400" dirty="0" err="1">
                <a:solidFill>
                  <a:schemeClr val="accent6">
                    <a:lumMod val="10000"/>
                  </a:schemeClr>
                </a:solidFill>
              </a:rPr>
              <a:t>Cryptolocker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 virus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10000"/>
                  </a:schemeClr>
                </a:solidFill>
              </a:rPr>
              <a:t>Encrypts files in the background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10000"/>
                  </a:schemeClr>
                </a:solidFill>
              </a:rPr>
              <a:t>Leaves ransom notes in folders with encrypted files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10000"/>
                  </a:schemeClr>
                </a:solidFill>
              </a:rPr>
              <a:t>Can show pop-up screen with ransom note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10000"/>
                  </a:schemeClr>
                </a:solidFill>
              </a:rPr>
              <a:t>Uses A-symmetrical encryption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6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413" y="136525"/>
            <a:ext cx="8186737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Demo – </a:t>
            </a:r>
            <a:br>
              <a:rPr lang="en-US" b="1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Find encrypted files and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5" y="1525587"/>
            <a:ext cx="6869709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7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411163"/>
            <a:ext cx="7804150" cy="85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Demo Summary</a:t>
            </a:r>
            <a:endParaRPr 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51750" cy="3553428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Use </a:t>
            </a:r>
            <a:r>
              <a:rPr lang="en-US" sz="2400" dirty="0" err="1">
                <a:solidFill>
                  <a:schemeClr val="accent6">
                    <a:lumMod val="10000"/>
                  </a:schemeClr>
                </a:solidFill>
              </a:rPr>
              <a:t>robocopy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 to find files that match crypto naming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10000"/>
                  </a:schemeClr>
                </a:solidFill>
              </a:rPr>
              <a:t>Backwards compatible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10000"/>
                  </a:schemeClr>
                </a:solidFill>
              </a:rPr>
              <a:t>Faster file enumeration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10000"/>
                  </a:schemeClr>
                </a:solidFill>
              </a:rPr>
              <a:t>Support for &gt; 248 file paths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10000"/>
                  </a:schemeClr>
                </a:solidFill>
              </a:rPr>
              <a:t>Can use </a:t>
            </a:r>
            <a:r>
              <a:rPr lang="en-US" sz="2200" dirty="0" err="1">
                <a:solidFill>
                  <a:schemeClr val="accent6">
                    <a:lumMod val="10000"/>
                  </a:schemeClr>
                </a:solidFill>
              </a:rPr>
              <a:t>seBackupPrivilege</a:t>
            </a:r>
            <a:r>
              <a:rPr lang="en-US" sz="2200" dirty="0">
                <a:solidFill>
                  <a:schemeClr val="accent6">
                    <a:lumMod val="10000"/>
                  </a:schemeClr>
                </a:solidFill>
              </a:rPr>
              <a:t> to ignore ACLs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Filter the results with regular expressions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Use this data to determine the scope of the damage</a:t>
            </a:r>
          </a:p>
        </p:txBody>
      </p:sp>
    </p:spTree>
    <p:extLst>
      <p:ext uri="{BB962C8B-B14F-4D97-AF65-F5344CB8AC3E}">
        <p14:creationId xmlns:p14="http://schemas.microsoft.com/office/powerpoint/2010/main" val="218817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413" y="136525"/>
            <a:ext cx="8729662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Demo – </a:t>
            </a:r>
            <a:br>
              <a:rPr lang="en-US" b="1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Secure your file server using PowerShell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5" y="1525587"/>
            <a:ext cx="6869709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8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411163"/>
            <a:ext cx="7804150" cy="85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Demo Summary</a:t>
            </a:r>
            <a:endParaRPr 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51750" cy="3553428"/>
          </a:xfrm>
        </p:spPr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How to use FSRM to setup filtering rules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Setup scripts to run when a rule triggers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Configure the correct security permissions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3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49" y="411163"/>
            <a:ext cx="8518525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What to expect in the future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51750" cy="3553428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More threats that incorporate PowerShell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Bigger role for cloud based security</a:t>
            </a:r>
          </a:p>
        </p:txBody>
      </p:sp>
    </p:spTree>
    <p:extLst>
      <p:ext uri="{BB962C8B-B14F-4D97-AF65-F5344CB8AC3E}">
        <p14:creationId xmlns:p14="http://schemas.microsoft.com/office/powerpoint/2010/main" val="220611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348557" y="978477"/>
            <a:ext cx="4501902" cy="360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E347F"/>
                </a:solidFill>
                <a:latin typeface="+mj-lt"/>
                <a:ea typeface="+mj-ea"/>
                <a:cs typeface="Segoe"/>
              </a:defRPr>
            </a:lvl1pPr>
          </a:lstStyle>
          <a:p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6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78476"/>
            <a:ext cx="2573839" cy="2573839"/>
          </a:xfrm>
          <a:prstGeom prst="rect">
            <a:avLst/>
          </a:prstGeom>
        </p:spPr>
      </p:pic>
      <p:pic>
        <p:nvPicPr>
          <p:cNvPr id="8" name="Afbeelding 6" descr="twit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" y="355231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914778" y="3567523"/>
            <a:ext cx="2073673" cy="364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1pPr>
          </a:lstStyle>
          <a:p>
            <a:r>
              <a:rPr lang="nl-NL" sz="2000" b="1" kern="1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000" b="1" kern="120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000" b="1" kern="12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17758" y="114058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Dutch PowerShell User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PowerShell Magazine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JaapBrasser.com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PowerShell Gallery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TechNet Forums/Gallery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9750" y="65498"/>
            <a:ext cx="5512790" cy="7754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About_jaap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91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" y="0"/>
            <a:ext cx="902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508875" cy="3553428"/>
          </a:xfrm>
        </p:spPr>
        <p:txBody>
          <a:bodyPr>
            <a:noAutofit/>
          </a:bodyPr>
          <a:lstStyle/>
          <a:p>
            <a:pPr marL="296862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>
                    <a:lumMod val="10000"/>
                  </a:schemeClr>
                </a:solidFill>
              </a:rPr>
              <a:t>What is PowerShell security</a:t>
            </a:r>
          </a:p>
          <a:p>
            <a:pPr marL="296862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>
                    <a:lumMod val="10000"/>
                  </a:schemeClr>
                </a:solidFill>
              </a:rPr>
              <a:t>Example of PowerShell logging and limitations</a:t>
            </a:r>
          </a:p>
          <a:p>
            <a:pPr marL="296862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>
                    <a:lumMod val="10000"/>
                  </a:schemeClr>
                </a:solidFill>
              </a:rPr>
              <a:t>How to use PowerShell against real threats</a:t>
            </a:r>
          </a:p>
          <a:p>
            <a:pPr marL="296862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>
                    <a:lumMod val="10000"/>
                  </a:schemeClr>
                </a:solidFill>
              </a:rPr>
              <a:t>Example of utilizing PowerShell against ransomware</a:t>
            </a:r>
          </a:p>
          <a:p>
            <a:pPr marL="296862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>
                    <a:lumMod val="10000"/>
                  </a:schemeClr>
                </a:solidFill>
              </a:rPr>
              <a:t>How to secure your environment against ransomware</a:t>
            </a:r>
          </a:p>
          <a:p>
            <a:pPr marL="296862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>
                    <a:lumMod val="10000"/>
                  </a:schemeClr>
                </a:solidFill>
              </a:rPr>
              <a:t>What to expect in the future</a:t>
            </a:r>
          </a:p>
          <a:p>
            <a:pPr marL="296862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>
                    <a:lumMod val="10000"/>
                  </a:schemeClr>
                </a:solidFill>
              </a:rPr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159566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411163"/>
            <a:ext cx="8061325" cy="8572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Why does malware love PowerShell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Easy to automate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Available by default on modern OS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Access to </a:t>
            </a:r>
            <a:r>
              <a:rPr lang="en-US" sz="2400" dirty="0" err="1">
                <a:solidFill>
                  <a:schemeClr val="accent6">
                    <a:lumMod val="10000"/>
                  </a:schemeClr>
                </a:solidFill>
              </a:rPr>
              <a:t>.Net</a:t>
            </a:r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Now also on Linux &amp; Mac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Can execute C# sharp without compiler</a:t>
            </a:r>
          </a:p>
        </p:txBody>
      </p:sp>
      <p:pic>
        <p:nvPicPr>
          <p:cNvPr id="4" name="Picture 2" descr="Image result for powershel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989" y="1188612"/>
            <a:ext cx="1049763" cy="10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al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477" y="1188612"/>
            <a:ext cx="1049763" cy="10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pload.wikimedia.org/wikipedia/commons/thumb/f/f1/Heart_coraz%C3%B3n.svg/2000px-Heart_coraz%C3%B3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68" y="1354238"/>
            <a:ext cx="706376" cy="70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11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PowerShell Security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49" y="1354238"/>
            <a:ext cx="8366125" cy="3553428"/>
          </a:xfrm>
        </p:spPr>
        <p:txBody>
          <a:bodyPr>
            <a:normAutofit/>
          </a:bodyPr>
          <a:lstStyle/>
          <a:p>
            <a:endParaRPr lang="en-US" sz="2800" b="1" dirty="0">
              <a:solidFill>
                <a:schemeClr val="accent6">
                  <a:lumMod val="10000"/>
                </a:schemeClr>
              </a:solidFill>
            </a:endParaRPr>
          </a:p>
          <a:p>
            <a:endParaRPr lang="en-US" sz="2800" b="1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en-US" sz="3200" b="1" dirty="0">
                <a:solidFill>
                  <a:schemeClr val="accent6">
                    <a:lumMod val="10000"/>
                  </a:schemeClr>
                </a:solidFill>
                <a:latin typeface="+mn-lt"/>
              </a:rPr>
              <a:t>PowerShell Security is regular security</a:t>
            </a:r>
          </a:p>
        </p:txBody>
      </p:sp>
    </p:spTree>
    <p:extLst>
      <p:ext uri="{BB962C8B-B14F-4D97-AF65-F5344CB8AC3E}">
        <p14:creationId xmlns:p14="http://schemas.microsoft.com/office/powerpoint/2010/main" val="249046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How to secure PowerShell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49" y="1354238"/>
            <a:ext cx="8366125" cy="3553428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Execution Policy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Using Constrained Remoting Endpoints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Just enough administration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Configure PowerShell logging</a:t>
            </a:r>
          </a:p>
        </p:txBody>
      </p:sp>
    </p:spTree>
    <p:extLst>
      <p:ext uri="{BB962C8B-B14F-4D97-AF65-F5344CB8AC3E}">
        <p14:creationId xmlns:p14="http://schemas.microsoft.com/office/powerpoint/2010/main" val="22873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Tale of two users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566862"/>
            <a:ext cx="3060700" cy="2466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94" y="1566861"/>
            <a:ext cx="3803243" cy="24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1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413" y="136525"/>
            <a:ext cx="11568418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Demo – PowerShell Logging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5" y="1525587"/>
            <a:ext cx="6869709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Demo 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22943" cy="3553428"/>
          </a:xfrm>
        </p:spPr>
        <p:txBody>
          <a:bodyPr>
            <a:normAutofit/>
          </a:bodyPr>
          <a:lstStyle/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How to enable PowerShell logging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What to look for when logging</a:t>
            </a:r>
          </a:p>
          <a:p>
            <a:pPr marL="35401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10000"/>
                  </a:schemeClr>
                </a:solidFill>
              </a:rPr>
              <a:t>How to obscure the logs</a:t>
            </a:r>
          </a:p>
        </p:txBody>
      </p:sp>
    </p:spTree>
    <p:extLst>
      <p:ext uri="{BB962C8B-B14F-4D97-AF65-F5344CB8AC3E}">
        <p14:creationId xmlns:p14="http://schemas.microsoft.com/office/powerpoint/2010/main" val="135229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xperts Liv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91A4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</TotalTime>
  <Words>309</Words>
  <Application>Microsoft Office PowerPoint</Application>
  <PresentationFormat>On-screen Show (16:9)</PresentationFormat>
  <Paragraphs>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Lucida Grande</vt:lpstr>
      <vt:lpstr>Segoe</vt:lpstr>
      <vt:lpstr>Segoe Light</vt:lpstr>
      <vt:lpstr>Segoe UI</vt:lpstr>
      <vt:lpstr>Segoe UI Light</vt:lpstr>
      <vt:lpstr>Office Theme</vt:lpstr>
      <vt:lpstr>Using PowerShell to defeat malware</vt:lpstr>
      <vt:lpstr>PowerPoint Presentation</vt:lpstr>
      <vt:lpstr>Agenda</vt:lpstr>
      <vt:lpstr>Why does malware love PowerShell</vt:lpstr>
      <vt:lpstr>What is PowerShell Security</vt:lpstr>
      <vt:lpstr>How to secure PowerShell</vt:lpstr>
      <vt:lpstr>Tale of two users</vt:lpstr>
      <vt:lpstr>Demo – PowerShell Logging</vt:lpstr>
      <vt:lpstr>Demo Summary</vt:lpstr>
      <vt:lpstr>Trojan infection on critical system</vt:lpstr>
      <vt:lpstr>Ransomware</vt:lpstr>
      <vt:lpstr>Lab environment</vt:lpstr>
      <vt:lpstr>Demo – Start encrypting files</vt:lpstr>
      <vt:lpstr>Demo Summary</vt:lpstr>
      <vt:lpstr>Demo –  Find encrypted files and properties</vt:lpstr>
      <vt:lpstr>Demo Summary</vt:lpstr>
      <vt:lpstr>Demo –  Secure your file server using PowerShell</vt:lpstr>
      <vt:lpstr>Demo Summary</vt:lpstr>
      <vt:lpstr>What to expect in the future</vt:lpstr>
      <vt:lpstr>PowerPoint Presentation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Taco van Gerven</dc:creator>
  <cp:lastModifiedBy>Jaap Brasser</cp:lastModifiedBy>
  <cp:revision>69</cp:revision>
  <dcterms:created xsi:type="dcterms:W3CDTF">2013-10-22T18:22:58Z</dcterms:created>
  <dcterms:modified xsi:type="dcterms:W3CDTF">2016-11-26T09:59:52Z</dcterms:modified>
</cp:coreProperties>
</file>